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2192000"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240375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24071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229737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316970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321721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361220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3340100"/>
            <a:ext cx="5157787"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3340100"/>
            <a:ext cx="5183188"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11935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146185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331679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276214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70140F-922D-4D08-B8FA-46265E02C7D4}"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55222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3B70140F-922D-4D08-B8FA-46265E02C7D4}" type="datetimeFigureOut">
              <a:rPr kumimoji="1" lang="ja-JP" altLang="en-US" smtClean="0"/>
              <a:t>2023/10/5</a:t>
            </a:fld>
            <a:endParaRPr kumimoji="1" lang="ja-JP" alt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FC820C05-E96E-4197-8985-F96FA564AAE5}" type="slidenum">
              <a:rPr kumimoji="1" lang="ja-JP" altLang="en-US" smtClean="0"/>
              <a:t>‹#›</a:t>
            </a:fld>
            <a:endParaRPr kumimoji="1" lang="ja-JP" altLang="en-US"/>
          </a:p>
        </p:txBody>
      </p:sp>
    </p:spTree>
    <p:extLst>
      <p:ext uri="{BB962C8B-B14F-4D97-AF65-F5344CB8AC3E}">
        <p14:creationId xmlns:p14="http://schemas.microsoft.com/office/powerpoint/2010/main" val="687208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publicdomainpictures.net/jp/view-image.php?image=487242&amp;pic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9B4228-88DB-CFCA-9FDD-8B9EE4006C37}"/>
              </a:ext>
            </a:extLst>
          </p:cNvPr>
          <p:cNvSpPr txBox="1"/>
          <p:nvPr/>
        </p:nvSpPr>
        <p:spPr>
          <a:xfrm>
            <a:off x="537882" y="412376"/>
            <a:ext cx="11116235" cy="2123658"/>
          </a:xfrm>
          <a:prstGeom prst="rect">
            <a:avLst/>
          </a:prstGeom>
          <a:noFill/>
        </p:spPr>
        <p:txBody>
          <a:bodyPr wrap="square" rtlCol="0">
            <a:spAutoFit/>
          </a:bodyPr>
          <a:lstStyle/>
          <a:p>
            <a:r>
              <a:rPr kumimoji="1" lang="ja-JP" altLang="en-US" sz="6600" dirty="0">
                <a:latin typeface="HG丸ｺﾞｼｯｸM-PRO" panose="020F0400000000000000" pitchFamily="50" charset="-128"/>
                <a:ea typeface="HG丸ｺﾞｼｯｸM-PRO" panose="020F0400000000000000" pitchFamily="50" charset="-128"/>
              </a:rPr>
              <a:t>食パンの</a:t>
            </a:r>
            <a:r>
              <a:rPr kumimoji="1" lang="ja-JP" altLang="en-US" sz="6600" dirty="0">
                <a:solidFill>
                  <a:schemeClr val="accent1">
                    <a:lumMod val="75000"/>
                  </a:schemeClr>
                </a:solidFill>
                <a:latin typeface="HG丸ｺﾞｼｯｸM-PRO" panose="020F0400000000000000" pitchFamily="50" charset="-128"/>
                <a:ea typeface="HG丸ｺﾞｼｯｸM-PRO" panose="020F0400000000000000" pitchFamily="50" charset="-128"/>
              </a:rPr>
              <a:t>スライスサービス</a:t>
            </a:r>
            <a:r>
              <a:rPr kumimoji="1" lang="ja-JP" altLang="en-US" sz="6600" dirty="0">
                <a:latin typeface="HG丸ｺﾞｼｯｸM-PRO" panose="020F0400000000000000" pitchFamily="50" charset="-128"/>
                <a:ea typeface="HG丸ｺﾞｼｯｸM-PRO" panose="020F0400000000000000" pitchFamily="50" charset="-128"/>
              </a:rPr>
              <a:t>は</a:t>
            </a:r>
            <a:endParaRPr kumimoji="1" lang="en-US" altLang="ja-JP" sz="6600" dirty="0">
              <a:latin typeface="HG丸ｺﾞｼｯｸM-PRO" panose="020F0400000000000000" pitchFamily="50" charset="-128"/>
              <a:ea typeface="HG丸ｺﾞｼｯｸM-PRO" panose="020F0400000000000000" pitchFamily="50" charset="-128"/>
            </a:endParaRPr>
          </a:p>
          <a:p>
            <a:r>
              <a:rPr kumimoji="1" lang="ja-JP" altLang="en-US" sz="6600" dirty="0">
                <a:solidFill>
                  <a:srgbClr val="FF0000"/>
                </a:solidFill>
                <a:latin typeface="HG丸ｺﾞｼｯｸM-PRO" panose="020F0400000000000000" pitchFamily="50" charset="-128"/>
                <a:ea typeface="HG丸ｺﾞｼｯｸM-PRO" panose="020F0400000000000000" pitchFamily="50" charset="-128"/>
              </a:rPr>
              <a:t>　　　ご予約</a:t>
            </a:r>
            <a:r>
              <a:rPr kumimoji="1" lang="ja-JP" altLang="en-US" sz="6600" dirty="0">
                <a:latin typeface="HG丸ｺﾞｼｯｸM-PRO" panose="020F0400000000000000" pitchFamily="50" charset="-128"/>
                <a:ea typeface="HG丸ｺﾞｼｯｸM-PRO" panose="020F0400000000000000" pitchFamily="50" charset="-128"/>
              </a:rPr>
              <a:t>をお願いします</a:t>
            </a:r>
          </a:p>
        </p:txBody>
      </p:sp>
      <p:pic>
        <p:nvPicPr>
          <p:cNvPr id="6" name="図 5">
            <a:extLst>
              <a:ext uri="{FF2B5EF4-FFF2-40B4-BE49-F238E27FC236}">
                <a16:creationId xmlns:a16="http://schemas.microsoft.com/office/drawing/2014/main" id="{F24BE99A-20E9-1992-B9D4-E8C71F128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74" y="5668311"/>
            <a:ext cx="4082772" cy="3063313"/>
          </a:xfrm>
          <a:prstGeom prst="rect">
            <a:avLst/>
          </a:prstGeom>
        </p:spPr>
      </p:pic>
      <p:pic>
        <p:nvPicPr>
          <p:cNvPr id="8" name="図 7">
            <a:extLst>
              <a:ext uri="{FF2B5EF4-FFF2-40B4-BE49-F238E27FC236}">
                <a16:creationId xmlns:a16="http://schemas.microsoft.com/office/drawing/2014/main" id="{5B8D7D48-00A9-C283-EACA-69F8AF37C6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6384"/>
            <a:ext cx="12192000" cy="9144000"/>
          </a:xfrm>
          <a:prstGeom prst="rect">
            <a:avLst/>
          </a:prstGeom>
        </p:spPr>
      </p:pic>
      <p:sp>
        <p:nvSpPr>
          <p:cNvPr id="9" name="テキスト ボックス 8">
            <a:extLst>
              <a:ext uri="{FF2B5EF4-FFF2-40B4-BE49-F238E27FC236}">
                <a16:creationId xmlns:a16="http://schemas.microsoft.com/office/drawing/2014/main" id="{119F25ED-BA31-E8DE-C9D6-78A0EA77FFD7}"/>
              </a:ext>
            </a:extLst>
          </p:cNvPr>
          <p:cNvSpPr txBox="1"/>
          <p:nvPr/>
        </p:nvSpPr>
        <p:spPr>
          <a:xfrm>
            <a:off x="1119303" y="2660261"/>
            <a:ext cx="9953391" cy="3477875"/>
          </a:xfrm>
          <a:prstGeom prst="rect">
            <a:avLst/>
          </a:prstGeom>
          <a:noFill/>
        </p:spPr>
        <p:txBody>
          <a:bodyPr wrap="square" rtlCol="0">
            <a:spAutoFit/>
          </a:bodyPr>
          <a:lstStyle/>
          <a:p>
            <a:r>
              <a:rPr kumimoji="1" lang="ja-JP" altLang="en-US" sz="4400" dirty="0">
                <a:latin typeface="HG丸ｺﾞｼｯｸM-PRO" panose="020F0400000000000000" pitchFamily="50" charset="-128"/>
                <a:ea typeface="HG丸ｺﾞｼｯｸM-PRO" panose="020F0400000000000000" pitchFamily="50" charset="-128"/>
              </a:rPr>
              <a:t>・当店の食パンは非常に柔らかいため焼きたてすぐのスライスができません</a:t>
            </a:r>
            <a:endParaRPr kumimoji="1" lang="en-US" altLang="ja-JP" sz="4400" dirty="0">
              <a:latin typeface="HG丸ｺﾞｼｯｸM-PRO" panose="020F0400000000000000" pitchFamily="50" charset="-128"/>
              <a:ea typeface="HG丸ｺﾞｼｯｸM-PRO" panose="020F0400000000000000" pitchFamily="50" charset="-128"/>
            </a:endParaRPr>
          </a:p>
          <a:p>
            <a:r>
              <a:rPr kumimoji="1" lang="ja-JP" altLang="en-US" sz="4400" dirty="0">
                <a:latin typeface="HG丸ｺﾞｼｯｸM-PRO" panose="020F0400000000000000" pitchFamily="50" charset="-128"/>
                <a:ea typeface="HG丸ｺﾞｼｯｸM-PRO" panose="020F0400000000000000" pitchFamily="50" charset="-128"/>
              </a:rPr>
              <a:t>・</a:t>
            </a:r>
            <a:r>
              <a:rPr kumimoji="1" lang="ja-JP" altLang="en-US" sz="4400" dirty="0">
                <a:solidFill>
                  <a:schemeClr val="accent1">
                    <a:lumMod val="75000"/>
                  </a:schemeClr>
                </a:solidFill>
                <a:latin typeface="HG丸ｺﾞｼｯｸM-PRO" panose="020F0400000000000000" pitchFamily="50" charset="-128"/>
                <a:ea typeface="HG丸ｺﾞｼｯｸM-PRO" panose="020F0400000000000000" pitchFamily="50" charset="-128"/>
              </a:rPr>
              <a:t>スライスのご予約</a:t>
            </a:r>
            <a:r>
              <a:rPr kumimoji="1" lang="ja-JP" altLang="en-US" sz="4400" dirty="0">
                <a:latin typeface="HG丸ｺﾞｼｯｸM-PRO" panose="020F0400000000000000" pitchFamily="50" charset="-128"/>
                <a:ea typeface="HG丸ｺﾞｼｯｸM-PRO" panose="020F0400000000000000" pitchFamily="50" charset="-128"/>
              </a:rPr>
              <a:t>は、</a:t>
            </a:r>
            <a:r>
              <a:rPr kumimoji="1" lang="ja-JP" altLang="en-US" sz="4400" u="sng" dirty="0">
                <a:latin typeface="HG丸ｺﾞｼｯｸM-PRO" panose="020F0400000000000000" pitchFamily="50" charset="-128"/>
                <a:ea typeface="HG丸ｺﾞｼｯｸM-PRO" panose="020F0400000000000000" pitchFamily="50" charset="-128"/>
              </a:rPr>
              <a:t>ご来店時間の</a:t>
            </a:r>
            <a:r>
              <a:rPr kumimoji="1" lang="en-US" altLang="ja-JP" sz="4400" u="sng" dirty="0">
                <a:solidFill>
                  <a:srgbClr val="FF0000"/>
                </a:solidFill>
                <a:latin typeface="HG丸ｺﾞｼｯｸM-PRO" panose="020F0400000000000000" pitchFamily="50" charset="-128"/>
                <a:ea typeface="HG丸ｺﾞｼｯｸM-PRO" panose="020F0400000000000000" pitchFamily="50" charset="-128"/>
              </a:rPr>
              <a:t>4</a:t>
            </a:r>
            <a:r>
              <a:rPr kumimoji="1" lang="ja-JP" altLang="en-US" sz="4400" u="sng" dirty="0">
                <a:solidFill>
                  <a:srgbClr val="FF0000"/>
                </a:solidFill>
                <a:latin typeface="HG丸ｺﾞｼｯｸM-PRO" panose="020F0400000000000000" pitchFamily="50" charset="-128"/>
                <a:ea typeface="HG丸ｺﾞｼｯｸM-PRO" panose="020F0400000000000000" pitchFamily="50" charset="-128"/>
              </a:rPr>
              <a:t>時間前</a:t>
            </a:r>
            <a:r>
              <a:rPr kumimoji="1" lang="ja-JP" altLang="en-US" sz="4400" dirty="0">
                <a:latin typeface="HG丸ｺﾞｼｯｸM-PRO" panose="020F0400000000000000" pitchFamily="50" charset="-128"/>
                <a:ea typeface="HG丸ｺﾞｼｯｸM-PRO" panose="020F0400000000000000" pitchFamily="50" charset="-128"/>
              </a:rPr>
              <a:t>までにお願いいたします</a:t>
            </a:r>
            <a:endParaRPr kumimoji="1" lang="en-US" altLang="ja-JP" sz="4400" dirty="0">
              <a:latin typeface="HG丸ｺﾞｼｯｸM-PRO" panose="020F0400000000000000" pitchFamily="50" charset="-128"/>
              <a:ea typeface="HG丸ｺﾞｼｯｸM-PRO" panose="020F0400000000000000" pitchFamily="50" charset="-128"/>
            </a:endParaRPr>
          </a:p>
          <a:p>
            <a:endParaRPr kumimoji="1" lang="ja-JP" altLang="en-US" sz="4400" dirty="0">
              <a:latin typeface="HG丸ｺﾞｼｯｸM-PRO" panose="020F0400000000000000" pitchFamily="50" charset="-128"/>
              <a:ea typeface="HG丸ｺﾞｼｯｸM-PRO" panose="020F0400000000000000" pitchFamily="50" charset="-128"/>
            </a:endParaRPr>
          </a:p>
        </p:txBody>
      </p:sp>
      <p:sp>
        <p:nvSpPr>
          <p:cNvPr id="10" name="テキスト ボックス 9">
            <a:extLst>
              <a:ext uri="{FF2B5EF4-FFF2-40B4-BE49-F238E27FC236}">
                <a16:creationId xmlns:a16="http://schemas.microsoft.com/office/drawing/2014/main" id="{9E06CFC7-9AC4-AD5D-55D2-80B4C2A7E6FD}"/>
              </a:ext>
            </a:extLst>
          </p:cNvPr>
          <p:cNvSpPr txBox="1"/>
          <p:nvPr/>
        </p:nvSpPr>
        <p:spPr>
          <a:xfrm>
            <a:off x="5360894" y="6373051"/>
            <a:ext cx="6003786" cy="2123658"/>
          </a:xfrm>
          <a:prstGeom prst="rect">
            <a:avLst/>
          </a:prstGeom>
          <a:noFill/>
          <a:ln w="180975" cmpd="thinThick">
            <a:solidFill>
              <a:schemeClr val="accent6"/>
            </a:solidFill>
          </a:ln>
        </p:spPr>
        <p:txBody>
          <a:bodyPr wrap="square" rtlCol="0">
            <a:spAutoFit/>
          </a:bodyPr>
          <a:lstStyle/>
          <a:p>
            <a:r>
              <a:rPr kumimoji="1" lang="en-US" altLang="ja-JP" sz="4400" dirty="0">
                <a:latin typeface="HG丸ｺﾞｼｯｸM-PRO" panose="020F0400000000000000" pitchFamily="50" charset="-128"/>
                <a:ea typeface="HG丸ｺﾞｼｯｸM-PRO" panose="020F0400000000000000" pitchFamily="50" charset="-128"/>
              </a:rPr>
              <a:t>4</a:t>
            </a:r>
            <a:r>
              <a:rPr kumimoji="1" lang="ja-JP" altLang="en-US" sz="4400" dirty="0">
                <a:latin typeface="HG丸ｺﾞｼｯｸM-PRO" panose="020F0400000000000000" pitchFamily="50" charset="-128"/>
                <a:ea typeface="HG丸ｺﾞｼｯｸM-PRO" panose="020F0400000000000000" pitchFamily="50" charset="-128"/>
              </a:rPr>
              <a:t>枚切り</a:t>
            </a:r>
            <a:r>
              <a:rPr kumimoji="1" lang="en-US" altLang="ja-JP" sz="4400" dirty="0">
                <a:latin typeface="HG丸ｺﾞｼｯｸM-PRO" panose="020F0400000000000000" pitchFamily="50" charset="-128"/>
                <a:ea typeface="HG丸ｺﾞｼｯｸM-PRO" panose="020F0400000000000000" pitchFamily="50" charset="-128"/>
              </a:rPr>
              <a:t>…1</a:t>
            </a:r>
            <a:r>
              <a:rPr kumimoji="1" lang="ja-JP" altLang="en-US" sz="4400" dirty="0">
                <a:latin typeface="HG丸ｺﾞｼｯｸM-PRO" panose="020F0400000000000000" pitchFamily="50" charset="-128"/>
                <a:ea typeface="HG丸ｺﾞｼｯｸM-PRO" panose="020F0400000000000000" pitchFamily="50" charset="-128"/>
              </a:rPr>
              <a:t>枚約</a:t>
            </a:r>
            <a:r>
              <a:rPr kumimoji="1" lang="en-US" altLang="ja-JP" sz="4400" dirty="0">
                <a:latin typeface="HG丸ｺﾞｼｯｸM-PRO" panose="020F0400000000000000" pitchFamily="50" charset="-128"/>
                <a:ea typeface="HG丸ｺﾞｼｯｸM-PRO" panose="020F0400000000000000" pitchFamily="50" charset="-128"/>
              </a:rPr>
              <a:t>2.7㎝</a:t>
            </a:r>
          </a:p>
          <a:p>
            <a:r>
              <a:rPr kumimoji="1" lang="en-US" altLang="ja-JP" sz="4400" dirty="0">
                <a:latin typeface="HG丸ｺﾞｼｯｸM-PRO" panose="020F0400000000000000" pitchFamily="50" charset="-128"/>
                <a:ea typeface="HG丸ｺﾞｼｯｸM-PRO" panose="020F0400000000000000" pitchFamily="50" charset="-128"/>
              </a:rPr>
              <a:t>5</a:t>
            </a:r>
            <a:r>
              <a:rPr kumimoji="1" lang="ja-JP" altLang="en-US" sz="4400" dirty="0">
                <a:latin typeface="HG丸ｺﾞｼｯｸM-PRO" panose="020F0400000000000000" pitchFamily="50" charset="-128"/>
                <a:ea typeface="HG丸ｺﾞｼｯｸM-PRO" panose="020F0400000000000000" pitchFamily="50" charset="-128"/>
              </a:rPr>
              <a:t>枚切り</a:t>
            </a:r>
            <a:r>
              <a:rPr kumimoji="1" lang="en-US" altLang="ja-JP" sz="4400" dirty="0">
                <a:latin typeface="HG丸ｺﾞｼｯｸM-PRO" panose="020F0400000000000000" pitchFamily="50" charset="-128"/>
                <a:ea typeface="HG丸ｺﾞｼｯｸM-PRO" panose="020F0400000000000000" pitchFamily="50" charset="-128"/>
              </a:rPr>
              <a:t>…1</a:t>
            </a:r>
            <a:r>
              <a:rPr kumimoji="1" lang="ja-JP" altLang="en-US" sz="4400" dirty="0">
                <a:latin typeface="HG丸ｺﾞｼｯｸM-PRO" panose="020F0400000000000000" pitchFamily="50" charset="-128"/>
                <a:ea typeface="HG丸ｺﾞｼｯｸM-PRO" panose="020F0400000000000000" pitchFamily="50" charset="-128"/>
              </a:rPr>
              <a:t>枚約</a:t>
            </a:r>
            <a:r>
              <a:rPr kumimoji="1" lang="en-US" altLang="ja-JP" sz="4400" dirty="0">
                <a:latin typeface="HG丸ｺﾞｼｯｸM-PRO" panose="020F0400000000000000" pitchFamily="50" charset="-128"/>
                <a:ea typeface="HG丸ｺﾞｼｯｸM-PRO" panose="020F0400000000000000" pitchFamily="50" charset="-128"/>
              </a:rPr>
              <a:t>2.2㎝</a:t>
            </a:r>
          </a:p>
          <a:p>
            <a:r>
              <a:rPr kumimoji="1" lang="en-US" altLang="ja-JP" sz="4400" dirty="0">
                <a:latin typeface="HG丸ｺﾞｼｯｸM-PRO" panose="020F0400000000000000" pitchFamily="50" charset="-128"/>
                <a:ea typeface="HG丸ｺﾞｼｯｸM-PRO" panose="020F0400000000000000" pitchFamily="50" charset="-128"/>
              </a:rPr>
              <a:t>6</a:t>
            </a:r>
            <a:r>
              <a:rPr kumimoji="1" lang="ja-JP" altLang="en-US" sz="4400" dirty="0">
                <a:latin typeface="HG丸ｺﾞｼｯｸM-PRO" panose="020F0400000000000000" pitchFamily="50" charset="-128"/>
                <a:ea typeface="HG丸ｺﾞｼｯｸM-PRO" panose="020F0400000000000000" pitchFamily="50" charset="-128"/>
              </a:rPr>
              <a:t>枚切り</a:t>
            </a:r>
            <a:r>
              <a:rPr kumimoji="1" lang="en-US" altLang="ja-JP" sz="4400" dirty="0">
                <a:latin typeface="HG丸ｺﾞｼｯｸM-PRO" panose="020F0400000000000000" pitchFamily="50" charset="-128"/>
                <a:ea typeface="HG丸ｺﾞｼｯｸM-PRO" panose="020F0400000000000000" pitchFamily="50" charset="-128"/>
              </a:rPr>
              <a:t>…1</a:t>
            </a:r>
            <a:r>
              <a:rPr kumimoji="1" lang="ja-JP" altLang="en-US" sz="4400" dirty="0">
                <a:latin typeface="HG丸ｺﾞｼｯｸM-PRO" panose="020F0400000000000000" pitchFamily="50" charset="-128"/>
                <a:ea typeface="HG丸ｺﾞｼｯｸM-PRO" panose="020F0400000000000000" pitchFamily="50" charset="-128"/>
              </a:rPr>
              <a:t>枚約</a:t>
            </a:r>
            <a:r>
              <a:rPr kumimoji="1" lang="en-US" altLang="ja-JP" sz="4400" dirty="0">
                <a:latin typeface="HG丸ｺﾞｼｯｸM-PRO" panose="020F0400000000000000" pitchFamily="50" charset="-128"/>
                <a:ea typeface="HG丸ｺﾞｼｯｸM-PRO" panose="020F0400000000000000" pitchFamily="50" charset="-128"/>
              </a:rPr>
              <a:t>1.8㎝</a:t>
            </a:r>
            <a:endParaRPr kumimoji="1" lang="ja-JP" altLang="en-US" sz="4400" dirty="0">
              <a:latin typeface="HG丸ｺﾞｼｯｸM-PRO" panose="020F0400000000000000" pitchFamily="50" charset="-128"/>
              <a:ea typeface="HG丸ｺﾞｼｯｸM-PRO" panose="020F0400000000000000" pitchFamily="50" charset="-128"/>
            </a:endParaRPr>
          </a:p>
        </p:txBody>
      </p:sp>
      <p:sp>
        <p:nvSpPr>
          <p:cNvPr id="11" name="テキスト ボックス 10">
            <a:extLst>
              <a:ext uri="{FF2B5EF4-FFF2-40B4-BE49-F238E27FC236}">
                <a16:creationId xmlns:a16="http://schemas.microsoft.com/office/drawing/2014/main" id="{A9371F88-2591-0638-56BF-B125E2919ADD}"/>
              </a:ext>
            </a:extLst>
          </p:cNvPr>
          <p:cNvSpPr txBox="1"/>
          <p:nvPr/>
        </p:nvSpPr>
        <p:spPr>
          <a:xfrm>
            <a:off x="5060567" y="5439427"/>
            <a:ext cx="6604441" cy="677108"/>
          </a:xfrm>
          <a:prstGeom prst="rect">
            <a:avLst/>
          </a:prstGeom>
          <a:noFill/>
        </p:spPr>
        <p:txBody>
          <a:bodyPr wrap="square" rtlCol="0">
            <a:spAutoFit/>
          </a:bodyPr>
          <a:lstStyle/>
          <a:p>
            <a:r>
              <a:rPr kumimoji="1" lang="en-US" altLang="ja-JP" sz="1900" b="1" dirty="0">
                <a:latin typeface="HG丸ｺﾞｼｯｸM-PRO" panose="020F0400000000000000" pitchFamily="50" charset="-128"/>
                <a:ea typeface="HG丸ｺﾞｼｯｸM-PRO" panose="020F0400000000000000" pitchFamily="50" charset="-128"/>
              </a:rPr>
              <a:t>※</a:t>
            </a:r>
            <a:r>
              <a:rPr kumimoji="1" lang="ja-JP" altLang="en-US" sz="1900" b="1" dirty="0">
                <a:latin typeface="HG丸ｺﾞｼｯｸM-PRO" panose="020F0400000000000000" pitchFamily="50" charset="-128"/>
                <a:ea typeface="HG丸ｺﾞｼｯｸM-PRO" panose="020F0400000000000000" pitchFamily="50" charset="-128"/>
              </a:rPr>
              <a:t>食パンのスライスはプレーンのみとさせていただきます</a:t>
            </a:r>
            <a:endParaRPr kumimoji="1" lang="en-US" altLang="ja-JP" sz="1900" b="1" dirty="0">
              <a:latin typeface="HG丸ｺﾞｼｯｸM-PRO" panose="020F0400000000000000" pitchFamily="50" charset="-128"/>
              <a:ea typeface="HG丸ｺﾞｼｯｸM-PRO" panose="020F0400000000000000" pitchFamily="50" charset="-128"/>
            </a:endParaRPr>
          </a:p>
          <a:p>
            <a:r>
              <a:rPr kumimoji="1" lang="en-US" altLang="ja-JP" sz="1900" b="1" dirty="0">
                <a:latin typeface="HG丸ｺﾞｼｯｸM-PRO" panose="020F0400000000000000" pitchFamily="50" charset="-128"/>
                <a:ea typeface="HG丸ｺﾞｼｯｸM-PRO" panose="020F0400000000000000" pitchFamily="50" charset="-128"/>
              </a:rPr>
              <a:t>※</a:t>
            </a:r>
            <a:r>
              <a:rPr kumimoji="1" lang="ja-JP" altLang="en-US" sz="1900" b="1" dirty="0">
                <a:latin typeface="HG丸ｺﾞｼｯｸM-PRO" panose="020F0400000000000000" pitchFamily="50" charset="-128"/>
                <a:ea typeface="HG丸ｺﾞｼｯｸM-PRO" panose="020F0400000000000000" pitchFamily="50" charset="-128"/>
              </a:rPr>
              <a:t>食パンのお取り置きは</a:t>
            </a:r>
            <a:r>
              <a:rPr kumimoji="1" lang="en-US" altLang="ja-JP" sz="1900" b="1" dirty="0">
                <a:latin typeface="HG丸ｺﾞｼｯｸM-PRO" panose="020F0400000000000000" pitchFamily="50" charset="-128"/>
                <a:ea typeface="HG丸ｺﾞｼｯｸM-PRO" panose="020F0400000000000000" pitchFamily="50" charset="-128"/>
              </a:rPr>
              <a:t>17:00</a:t>
            </a:r>
            <a:r>
              <a:rPr kumimoji="1" lang="ja-JP" altLang="en-US" sz="1900" b="1" dirty="0">
                <a:latin typeface="HG丸ｺﾞｼｯｸM-PRO" panose="020F0400000000000000" pitchFamily="50" charset="-128"/>
                <a:ea typeface="HG丸ｺﾞｼｯｸM-PRO" panose="020F0400000000000000" pitchFamily="50" charset="-128"/>
              </a:rPr>
              <a:t>までです</a:t>
            </a:r>
          </a:p>
        </p:txBody>
      </p:sp>
    </p:spTree>
    <p:extLst>
      <p:ext uri="{BB962C8B-B14F-4D97-AF65-F5344CB8AC3E}">
        <p14:creationId xmlns:p14="http://schemas.microsoft.com/office/powerpoint/2010/main" val="1822919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64</TotalTime>
  <Words>85</Words>
  <Application>Microsoft Office PowerPoint</Application>
  <PresentationFormat>ユーザー設定</PresentationFormat>
  <Paragraphs>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cp:revision>
  <cp:lastPrinted>2023-10-05T06:52:39Z</cp:lastPrinted>
  <dcterms:created xsi:type="dcterms:W3CDTF">2023-10-05T05:49:13Z</dcterms:created>
  <dcterms:modified xsi:type="dcterms:W3CDTF">2023-10-05T06:53:13Z</dcterms:modified>
</cp:coreProperties>
</file>